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 Semi Bold" panose="020B0604020202020204" charset="0"/>
      <p:regular r:id="rId12"/>
    </p:embeddedFont>
    <p:embeddedFont>
      <p:font typeface="Inter Medium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99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4345"/>
            <a:ext cx="6201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Antivirus for Beginners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801410" y="258806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What is Antivirus?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93790" y="3410970"/>
            <a:ext cx="79333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Antivirus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 is a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computer program</a:t>
            </a:r>
            <a:r>
              <a:rPr lang="en-US" sz="24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that helps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protect your device</a:t>
            </a:r>
            <a:r>
              <a:rPr lang="en-US" sz="24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from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viruses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 and other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dangerous software</a:t>
            </a:r>
            <a:r>
              <a:rPr lang="en-US" sz="24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like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malware</a:t>
            </a:r>
            <a:r>
              <a:rPr lang="en-US" sz="24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spyware</a:t>
            </a:r>
            <a:r>
              <a:rPr lang="en-US" sz="24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ransomware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worms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4754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It works like a </a:t>
            </a:r>
            <a:r>
              <a:rPr lang="en-US" sz="24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security guard</a:t>
            </a:r>
            <a:r>
              <a:rPr lang="en-US" sz="24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for your computer.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93790" y="5389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397409"/>
            <a:ext cx="347663" cy="347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70040" y="5372882"/>
            <a:ext cx="20262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464646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4547"/>
            <a:ext cx="673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What Does Antivirus Do?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50434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A44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8599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121354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Scans your files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and programs to find anything harmful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7457003" y="50434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A44F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074" y="5085993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194119" y="5121354"/>
            <a:ext cx="5030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Warns you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if there is a virus or threat</a:t>
            </a:r>
            <a:endParaRPr lang="en-US" sz="2400" dirty="0"/>
          </a:p>
        </p:txBody>
      </p:sp>
      <p:sp>
        <p:nvSpPr>
          <p:cNvPr id="10" name="Shape 5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A44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326148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6361509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Removes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blocks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viruses before they can damage your computer</a:t>
            </a:r>
            <a:endParaRPr lang="en-US" sz="2400" dirty="0"/>
          </a:p>
        </p:txBody>
      </p:sp>
      <p:sp>
        <p:nvSpPr>
          <p:cNvPr id="13" name="Shape 7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A44F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6326148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194119" y="6361509"/>
            <a:ext cx="50718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Keeps your personal information safe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Why Do You Need Antivirus?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2131865"/>
            <a:ext cx="7556421" cy="1162288"/>
          </a:xfrm>
          <a:prstGeom prst="roundRect">
            <a:avLst>
              <a:gd name="adj" fmla="val 292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58680"/>
            <a:ext cx="71027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protects your computer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from being damaged or hacked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93790" y="3520968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3747782"/>
            <a:ext cx="5778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helps stop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password theft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data loss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4555740"/>
            <a:ext cx="7556421" cy="807958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4782554"/>
            <a:ext cx="5266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lets you use the internet more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safely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590512"/>
            <a:ext cx="7556421" cy="1162288"/>
          </a:xfrm>
          <a:prstGeom prst="roundRect">
            <a:avLst>
              <a:gd name="adj" fmla="val 292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17326"/>
            <a:ext cx="71027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To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stop hackers and malware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from controlling your device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153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How Does Antivirus Work?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has a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list of known viruses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(called </a:t>
            </a:r>
            <a:b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</a:b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virus definitions)</a:t>
            </a:r>
            <a:endParaRPr lang="en-US" sz="24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54422" y="3505200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checks all files and programs on your computer against this list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866084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If it finds something harmful, it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warns you or removes it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754422" y="6226969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also watches for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new and unknown threats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using smart tools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555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When Does Antivirus Work?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3026807"/>
            <a:ext cx="389870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All the time in the background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(real-time protection)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7790" y="3203972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When you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open a file or download something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937790" y="5656540"/>
            <a:ext cx="430264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When you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run a full system scan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93790" y="5656540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When you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visit websites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– it can block unsafe ones</a:t>
            </a:r>
            <a:endParaRPr lang="en-US" sz="2400" dirty="0"/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319" y="507087"/>
            <a:ext cx="4609862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Types of Antivirus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45319" y="1544241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Free Antivirus: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645319" y="2016681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Basic protection (e.g., Windows Defender, Avast Free)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9" y="2519124"/>
            <a:ext cx="6444972" cy="44309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45319" y="7157442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Limited features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5319" y="7517011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Basic virus scanning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45319" y="7876580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Real-time protection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47729" y="1544241"/>
            <a:ext cx="230493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Paid Antivirus: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7547729" y="2016681"/>
            <a:ext cx="6444972" cy="590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Advanced features like </a:t>
            </a:r>
            <a:r>
              <a:rPr lang="en-US" sz="20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firewall</a:t>
            </a:r>
            <a:r>
              <a:rPr lang="en-US" sz="2000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20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parental control</a:t>
            </a: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, and </a:t>
            </a:r>
            <a:r>
              <a:rPr lang="en-US" sz="2000" b="1" dirty="0">
                <a:solidFill>
                  <a:srgbClr val="FF0000"/>
                </a:solidFill>
                <a:ea typeface="Inter Medium" pitchFamily="34" charset="-122"/>
                <a:cs typeface="Inter Medium" pitchFamily="34" charset="-120"/>
              </a:rPr>
              <a:t>identity protection</a:t>
            </a: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 (e.g., Norton, McAfee, Kaspersky)</a:t>
            </a:r>
            <a:endParaRPr lang="en-US" sz="20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9" y="2814161"/>
            <a:ext cx="6444972" cy="352972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47729" y="6551295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Premium protection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547729" y="6910864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Additional security tools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547729" y="7270433"/>
            <a:ext cx="644497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Customer support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7462" y="10714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How to Use Antivirus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5957462" y="212038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FFA44F"/>
          </a:solidFill>
          <a:ln/>
        </p:spPr>
      </p:sp>
      <p:sp>
        <p:nvSpPr>
          <p:cNvPr id="5" name="Text 2"/>
          <p:cNvSpPr/>
          <p:nvPr/>
        </p:nvSpPr>
        <p:spPr>
          <a:xfrm>
            <a:off x="6467645" y="2120384"/>
            <a:ext cx="4901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Install</a:t>
            </a:r>
            <a:r>
              <a:rPr lang="en-US" sz="3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it on your computer or phone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467645" y="261080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Download from official sources and follow installation instructions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297623" y="356342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FA44F"/>
          </a:solidFill>
          <a:ln/>
        </p:spPr>
      </p:sp>
      <p:sp>
        <p:nvSpPr>
          <p:cNvPr id="8" name="Text 5"/>
          <p:cNvSpPr/>
          <p:nvPr/>
        </p:nvSpPr>
        <p:spPr>
          <a:xfrm>
            <a:off x="6807806" y="3563422"/>
            <a:ext cx="6306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Update</a:t>
            </a:r>
            <a:r>
              <a:rPr lang="en-US" sz="3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it regularly so it can catch new viruses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6807806" y="405384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Enable automatic updates for best protection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637904" y="464355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FA44F"/>
          </a:solidFill>
          <a:ln/>
        </p:spPr>
      </p:sp>
      <p:sp>
        <p:nvSpPr>
          <p:cNvPr id="11" name="Text 8"/>
          <p:cNvSpPr/>
          <p:nvPr/>
        </p:nvSpPr>
        <p:spPr>
          <a:xfrm>
            <a:off x="7148087" y="4643557"/>
            <a:ext cx="6022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Scan your system</a:t>
            </a:r>
            <a:r>
              <a:rPr lang="en-US" sz="32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often to check for threats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7148087" y="5133975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Schedule weekly full system scans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978185" y="5723692"/>
            <a:ext cx="170021" cy="1207651"/>
          </a:xfrm>
          <a:prstGeom prst="roundRect">
            <a:avLst>
              <a:gd name="adj" fmla="val 20012"/>
            </a:avLst>
          </a:prstGeom>
          <a:solidFill>
            <a:srgbClr val="FFA44F"/>
          </a:solidFill>
          <a:ln/>
        </p:spPr>
      </p:sp>
      <p:sp>
        <p:nvSpPr>
          <p:cNvPr id="14" name="Text 11"/>
          <p:cNvSpPr/>
          <p:nvPr/>
        </p:nvSpPr>
        <p:spPr>
          <a:xfrm>
            <a:off x="7488367" y="5723692"/>
            <a:ext cx="60255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Let it </a:t>
            </a:r>
            <a:r>
              <a:rPr lang="en-US" sz="32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run in the background</a:t>
            </a:r>
            <a:r>
              <a:rPr lang="en-US" sz="32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3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for real-time protection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7488367" y="6568440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Ensure real-time protection is always enabled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2954"/>
            <a:ext cx="7320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Good Habits with Antivirus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4681895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08709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Keep antivirus updated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0604" y="5753457"/>
            <a:ext cx="263699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Updates contain new virus definitions to protect against the latest threats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4111228" y="4681895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338042" y="4908709"/>
            <a:ext cx="263699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Do not turn it off</a:t>
            </a:r>
            <a:r>
              <a:rPr lang="en-US" sz="28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, even if your computer is slow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4338042" y="6107787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Temporary slowdowns are better than virus infections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28667" y="4681895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655481" y="4908709"/>
            <a:ext cx="263699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Only install one antivirus</a:t>
            </a:r>
            <a:r>
              <a:rPr lang="en-US" sz="28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program at a time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7655481" y="6107787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Multiple antivirus programs can conflict with each other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10746105" y="4681895"/>
            <a:ext cx="3090624" cy="2749987"/>
          </a:xfrm>
          <a:prstGeom prst="roundRect">
            <a:avLst>
              <a:gd name="adj" fmla="val 123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972919" y="4908709"/>
            <a:ext cx="263699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Listen to its warnings</a:t>
            </a:r>
            <a:r>
              <a:rPr lang="en-US" sz="28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and follow the advice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0972919" y="6107787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ea typeface="Inter Medium" pitchFamily="34" charset="-122"/>
                <a:cs typeface="Inter Medium" pitchFamily="34" charset="-120"/>
              </a:rPr>
              <a:t>Don't ignore security alerts from your antivirus software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Summary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71915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3654147"/>
            <a:ext cx="80471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Antivirus keeps your computer safe</a:t>
            </a:r>
            <a:r>
              <a:rPr lang="en-US" sz="2400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from harmful software</a:t>
            </a:r>
            <a:endParaRPr lang="en-US" sz="2400" dirty="0"/>
          </a:p>
        </p:txBody>
      </p:sp>
      <p:sp>
        <p:nvSpPr>
          <p:cNvPr id="6" name="Shape 2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FFA44F"/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4518779"/>
            <a:ext cx="69307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It works by </a:t>
            </a:r>
            <a:r>
              <a:rPr lang="en-US" sz="2400" b="1" dirty="0">
                <a:solidFill>
                  <a:srgbClr val="FF0000"/>
                </a:solidFill>
                <a:ea typeface="DM Sans Semi Bold" pitchFamily="34" charset="-122"/>
                <a:cs typeface="DM Sans Semi Bold" pitchFamily="34" charset="-120"/>
              </a:rPr>
              <a:t>finding, blocking, and removing viruses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hape 4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FFA44F"/>
          </a:solidFill>
          <a:ln/>
        </p:spPr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361265"/>
            <a:ext cx="318968" cy="39862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5383411"/>
            <a:ext cx="5940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You should always keep it on and up to date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445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Inter Bold</vt:lpstr>
      <vt:lpstr>DM Sans Semi Bold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12</cp:revision>
  <dcterms:created xsi:type="dcterms:W3CDTF">2025-05-17T09:32:29Z</dcterms:created>
  <dcterms:modified xsi:type="dcterms:W3CDTF">2025-06-02T03:34:12Z</dcterms:modified>
</cp:coreProperties>
</file>